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28800425" cy="21599525"/>
  <p:notesSz cx="6858000" cy="9144000"/>
  <p:custDataLst>
    <p:tags r:id="rId4"/>
  </p:custDataLst>
  <p:defaultTextStyle>
    <a:defPPr>
      <a:defRPr lang="en-US"/>
    </a:defPPr>
    <a:lvl1pPr marL="0" algn="l" defTabSz="2570816" rtl="0" eaLnBrk="1" latinLnBrk="0" hangingPunct="1">
      <a:defRPr sz="5097" kern="1200">
        <a:solidFill>
          <a:schemeClr val="tx1"/>
        </a:solidFill>
        <a:latin typeface="+mn-lt"/>
        <a:ea typeface="+mn-ea"/>
        <a:cs typeface="+mn-cs"/>
      </a:defRPr>
    </a:lvl1pPr>
    <a:lvl2pPr marL="1285408" algn="l" defTabSz="2570816" rtl="0" eaLnBrk="1" latinLnBrk="0" hangingPunct="1">
      <a:defRPr sz="5097" kern="1200">
        <a:solidFill>
          <a:schemeClr val="tx1"/>
        </a:solidFill>
        <a:latin typeface="+mn-lt"/>
        <a:ea typeface="+mn-ea"/>
        <a:cs typeface="+mn-cs"/>
      </a:defRPr>
    </a:lvl2pPr>
    <a:lvl3pPr marL="2570816" algn="l" defTabSz="2570816" rtl="0" eaLnBrk="1" latinLnBrk="0" hangingPunct="1">
      <a:defRPr sz="5097" kern="1200">
        <a:solidFill>
          <a:schemeClr val="tx1"/>
        </a:solidFill>
        <a:latin typeface="+mn-lt"/>
        <a:ea typeface="+mn-ea"/>
        <a:cs typeface="+mn-cs"/>
      </a:defRPr>
    </a:lvl3pPr>
    <a:lvl4pPr marL="3856222" algn="l" defTabSz="2570816" rtl="0" eaLnBrk="1" latinLnBrk="0" hangingPunct="1">
      <a:defRPr sz="5097" kern="1200">
        <a:solidFill>
          <a:schemeClr val="tx1"/>
        </a:solidFill>
        <a:latin typeface="+mn-lt"/>
        <a:ea typeface="+mn-ea"/>
        <a:cs typeface="+mn-cs"/>
      </a:defRPr>
    </a:lvl4pPr>
    <a:lvl5pPr marL="5141630" algn="l" defTabSz="2570816" rtl="0" eaLnBrk="1" latinLnBrk="0" hangingPunct="1">
      <a:defRPr sz="5097" kern="1200">
        <a:solidFill>
          <a:schemeClr val="tx1"/>
        </a:solidFill>
        <a:latin typeface="+mn-lt"/>
        <a:ea typeface="+mn-ea"/>
        <a:cs typeface="+mn-cs"/>
      </a:defRPr>
    </a:lvl5pPr>
    <a:lvl6pPr marL="6427036" algn="l" defTabSz="2570816" rtl="0" eaLnBrk="1" latinLnBrk="0" hangingPunct="1">
      <a:defRPr sz="5097" kern="1200">
        <a:solidFill>
          <a:schemeClr val="tx1"/>
        </a:solidFill>
        <a:latin typeface="+mn-lt"/>
        <a:ea typeface="+mn-ea"/>
        <a:cs typeface="+mn-cs"/>
      </a:defRPr>
    </a:lvl6pPr>
    <a:lvl7pPr marL="7712444" algn="l" defTabSz="2570816" rtl="0" eaLnBrk="1" latinLnBrk="0" hangingPunct="1">
      <a:defRPr sz="5097" kern="1200">
        <a:solidFill>
          <a:schemeClr val="tx1"/>
        </a:solidFill>
        <a:latin typeface="+mn-lt"/>
        <a:ea typeface="+mn-ea"/>
        <a:cs typeface="+mn-cs"/>
      </a:defRPr>
    </a:lvl7pPr>
    <a:lvl8pPr marL="8997853" algn="l" defTabSz="2570816" rtl="0" eaLnBrk="1" latinLnBrk="0" hangingPunct="1">
      <a:defRPr sz="5097" kern="1200">
        <a:solidFill>
          <a:schemeClr val="tx1"/>
        </a:solidFill>
        <a:latin typeface="+mn-lt"/>
        <a:ea typeface="+mn-ea"/>
        <a:cs typeface="+mn-cs"/>
      </a:defRPr>
    </a:lvl8pPr>
    <a:lvl9pPr marL="10283261" algn="l" defTabSz="2570816" rtl="0" eaLnBrk="1" latinLnBrk="0" hangingPunct="1">
      <a:defRPr sz="509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803" userDrawn="1">
          <p15:clr>
            <a:srgbClr val="A4A3A4"/>
          </p15:clr>
        </p15:guide>
        <p15:guide id="2" pos="9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5CF"/>
    <a:srgbClr val="7692CB"/>
    <a:srgbClr val="95A28E"/>
    <a:srgbClr val="C17A90"/>
    <a:srgbClr val="7792CB"/>
    <a:srgbClr val="F1CEC3"/>
    <a:srgbClr val="666089"/>
    <a:srgbClr val="545064"/>
    <a:srgbClr val="BC5252"/>
    <a:srgbClr val="4BA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325"/>
    <p:restoredTop sz="91470" autoAdjust="0"/>
  </p:normalViewPr>
  <p:slideViewPr>
    <p:cSldViewPr snapToGrid="0">
      <p:cViewPr varScale="1">
        <p:scale>
          <a:sx n="61" d="100"/>
          <a:sy n="61" d="100"/>
        </p:scale>
        <p:origin x="3056" y="136"/>
      </p:cViewPr>
      <p:guideLst>
        <p:guide orient="horz" pos="6803"/>
        <p:guide pos="90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kern="1200" smtId="4294967295"/>
            </a:defPPr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kern="1200" smtId="4294967295"/>
            </a:defPPr>
            <a:lvl1pPr algn="r">
              <a:defRPr sz="1200"/>
            </a:lvl1pPr>
          </a:lstStyle>
          <a:p>
            <a:fld id="{7B0E8FA9-8B5F-4493-A208-FBBD06A1EBF4}" type="datetimeFigureOut">
              <a:rPr lang="en-US" smtClean="0"/>
              <a:t>11/6/20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kern="1200" smtId="4294967295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kern="1200" smtId="4294967295"/>
            </a:defPPr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kern="1200" smtId="4294967295"/>
            </a:defPPr>
            <a:lvl1pPr algn="r">
              <a:defRPr sz="1200"/>
            </a:lvl1pPr>
          </a:lstStyle>
          <a:p>
            <a:fld id="{CD15AFD9-35F1-4A8D-8AD3-EDB948176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315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570816" rtl="0" eaLnBrk="1" latinLnBrk="0" hangingPunct="1">
      <a:defRPr sz="3338" kern="1200">
        <a:solidFill>
          <a:schemeClr val="tx1"/>
        </a:solidFill>
        <a:latin typeface="+mn-lt"/>
        <a:ea typeface="+mn-ea"/>
        <a:cs typeface="+mn-cs"/>
      </a:defRPr>
    </a:lvl1pPr>
    <a:lvl2pPr marL="1285408" algn="l" defTabSz="2570816" rtl="0" eaLnBrk="1" latinLnBrk="0" hangingPunct="1">
      <a:defRPr sz="3338" kern="1200">
        <a:solidFill>
          <a:schemeClr val="tx1"/>
        </a:solidFill>
        <a:latin typeface="+mn-lt"/>
        <a:ea typeface="+mn-ea"/>
        <a:cs typeface="+mn-cs"/>
      </a:defRPr>
    </a:lvl2pPr>
    <a:lvl3pPr marL="2570816" algn="l" defTabSz="2570816" rtl="0" eaLnBrk="1" latinLnBrk="0" hangingPunct="1">
      <a:defRPr sz="3338" kern="1200">
        <a:solidFill>
          <a:schemeClr val="tx1"/>
        </a:solidFill>
        <a:latin typeface="+mn-lt"/>
        <a:ea typeface="+mn-ea"/>
        <a:cs typeface="+mn-cs"/>
      </a:defRPr>
    </a:lvl3pPr>
    <a:lvl4pPr marL="3856222" algn="l" defTabSz="2570816" rtl="0" eaLnBrk="1" latinLnBrk="0" hangingPunct="1">
      <a:defRPr sz="3338" kern="1200">
        <a:solidFill>
          <a:schemeClr val="tx1"/>
        </a:solidFill>
        <a:latin typeface="+mn-lt"/>
        <a:ea typeface="+mn-ea"/>
        <a:cs typeface="+mn-cs"/>
      </a:defRPr>
    </a:lvl4pPr>
    <a:lvl5pPr marL="5141630" algn="l" defTabSz="2570816" rtl="0" eaLnBrk="1" latinLnBrk="0" hangingPunct="1">
      <a:defRPr sz="3338" kern="1200">
        <a:solidFill>
          <a:schemeClr val="tx1"/>
        </a:solidFill>
        <a:latin typeface="+mn-lt"/>
        <a:ea typeface="+mn-ea"/>
        <a:cs typeface="+mn-cs"/>
      </a:defRPr>
    </a:lvl5pPr>
    <a:lvl6pPr marL="6427036" algn="l" defTabSz="2570816" rtl="0" eaLnBrk="1" latinLnBrk="0" hangingPunct="1">
      <a:defRPr sz="3338" kern="1200">
        <a:solidFill>
          <a:schemeClr val="tx1"/>
        </a:solidFill>
        <a:latin typeface="+mn-lt"/>
        <a:ea typeface="+mn-ea"/>
        <a:cs typeface="+mn-cs"/>
      </a:defRPr>
    </a:lvl6pPr>
    <a:lvl7pPr marL="7712444" algn="l" defTabSz="2570816" rtl="0" eaLnBrk="1" latinLnBrk="0" hangingPunct="1">
      <a:defRPr sz="3338" kern="1200">
        <a:solidFill>
          <a:schemeClr val="tx1"/>
        </a:solidFill>
        <a:latin typeface="+mn-lt"/>
        <a:ea typeface="+mn-ea"/>
        <a:cs typeface="+mn-cs"/>
      </a:defRPr>
    </a:lvl7pPr>
    <a:lvl8pPr marL="8997853" algn="l" defTabSz="2570816" rtl="0" eaLnBrk="1" latinLnBrk="0" hangingPunct="1">
      <a:defRPr sz="3338" kern="1200">
        <a:solidFill>
          <a:schemeClr val="tx1"/>
        </a:solidFill>
        <a:latin typeface="+mn-lt"/>
        <a:ea typeface="+mn-ea"/>
        <a:cs typeface="+mn-cs"/>
      </a:defRPr>
    </a:lvl8pPr>
    <a:lvl9pPr marL="10283261" algn="l" defTabSz="2570816" rtl="0" eaLnBrk="1" latinLnBrk="0" hangingPunct="1">
      <a:defRPr sz="333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15AFD9-35F1-4A8D-8AD3-EDB9481761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433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95179" y="155175"/>
            <a:ext cx="24010077" cy="1645278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7035" baseline="0"/>
            </a:lvl1pPr>
          </a:lstStyle>
          <a:p>
            <a:pPr algn="ctr"/>
            <a:r>
              <a:rPr lang="en-US" sz="3256">
                <a:solidFill>
                  <a:schemeClr val="accent2">
                    <a:lumMod val="75000"/>
                  </a:schemeClr>
                </a:solidFill>
                <a:effectLst>
                  <a:reflection blurRad="6350" stA="42000" endPos="58000" dir="5400000" sy="-100000" algn="bl" rotWithShape="0"/>
                </a:effectLst>
                <a:latin typeface="Arial Rounded MT Bold" pitchFamily="34" charset="0"/>
              </a:rPr>
              <a:t>This is a Scientific Poster Template created by Graphicsland &amp; MakeSigns.com</a:t>
            </a:r>
            <a:br>
              <a:rPr lang="en-US" sz="3256">
                <a:solidFill>
                  <a:schemeClr val="accent2">
                    <a:lumMod val="75000"/>
                  </a:schemeClr>
                </a:solidFill>
                <a:effectLst>
                  <a:reflection blurRad="6350" stA="42000" endPos="58000" dir="5400000" sy="-100000" algn="bl" rotWithShape="0"/>
                </a:effectLst>
                <a:latin typeface="Arial Rounded MT Bold" pitchFamily="34" charset="0"/>
              </a:rPr>
            </a:br>
            <a:r>
              <a:rPr lang="en-US" sz="3256">
                <a:solidFill>
                  <a:schemeClr val="accent2">
                    <a:lumMod val="75000"/>
                  </a:schemeClr>
                </a:solidFill>
                <a:effectLst>
                  <a:reflection blurRad="6350" stA="42000" endPos="58000" dir="5400000" sy="-100000" algn="bl" rotWithShape="0"/>
                </a:effectLst>
                <a:latin typeface="Arial Rounded MT Bold" pitchFamily="34" charset="0"/>
              </a:rPr>
              <a:t>Your poster title would go on these lines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2395179" y="1675560"/>
            <a:ext cx="24010077" cy="1459344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7035"/>
            </a:lvl1pPr>
          </a:lstStyle>
          <a:p>
            <a:pPr algn="ctr"/>
            <a:r>
              <a:rPr lang="en-US" sz="2626"/>
              <a:t>Author names go here. You can add subscript numbers to assign a university. </a:t>
            </a:r>
            <a:br>
              <a:rPr lang="en-US" sz="2626"/>
            </a:br>
            <a:r>
              <a:rPr lang="en-US" sz="2626"/>
              <a:t>University names or departments go here. </a:t>
            </a:r>
          </a:p>
        </p:txBody>
      </p:sp>
    </p:spTree>
    <p:extLst>
      <p:ext uri="{BB962C8B-B14F-4D97-AF65-F5344CB8AC3E}">
        <p14:creationId xmlns:p14="http://schemas.microsoft.com/office/powerpoint/2010/main" val="43325895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defPPr>
              <a:defRPr kern="1200" smtId="4294967295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A1C7F76D-A730-4432-85DE-CA47D32BB251}" type="datetimeFigureOut">
              <a:rPr lang="en-US" smtClean="0"/>
              <a:t>11/6/20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09D57CD0-55F5-4017-8E2F-F1A5FF843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57645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171122" y="2769942"/>
            <a:ext cx="23325346" cy="58973704"/>
          </a:xfrm>
        </p:spPr>
        <p:txBody>
          <a:bodyPr vert="eaVert"/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85093" y="2769942"/>
            <a:ext cx="69506023" cy="58973704"/>
          </a:xfrm>
        </p:spPr>
        <p:txBody>
          <a:bodyPr vert="eaVert"/>
          <a:lstStyle>
            <a:defPPr>
              <a:defRPr kern="1200" smtId="4294967295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A1C7F76D-A730-4432-85DE-CA47D32BB251}" type="datetimeFigureOut">
              <a:rPr lang="en-US" smtClean="0"/>
              <a:t>11/6/20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09D57CD0-55F5-4017-8E2F-F1A5FF843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28983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A1C7F76D-A730-4432-85DE-CA47D32BB251}" type="datetimeFigureOut">
              <a:rPr lang="en-US" smtClean="0"/>
              <a:t>11/6/20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09D57CD0-55F5-4017-8E2F-F1A5FF843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98161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5041" y="13879696"/>
            <a:ext cx="24480362" cy="4289907"/>
          </a:xfrm>
        </p:spPr>
        <p:txBody>
          <a:bodyPr anchor="t"/>
          <a:lstStyle>
            <a:defPPr>
              <a:defRPr kern="1200" smtId="4294967295"/>
            </a:defPPr>
            <a:lvl1pPr algn="l">
              <a:defRPr sz="1008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5041" y="9154807"/>
            <a:ext cx="24480362" cy="4724895"/>
          </a:xfr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5093">
                <a:solidFill>
                  <a:schemeClr val="tx1">
                    <a:tint val="75000"/>
                  </a:schemeClr>
                </a:solidFill>
              </a:defRPr>
            </a:lvl1pPr>
            <a:lvl2pPr marL="1152099" indent="0">
              <a:buNone/>
              <a:defRPr sz="4567">
                <a:solidFill>
                  <a:schemeClr val="tx1">
                    <a:tint val="75000"/>
                  </a:schemeClr>
                </a:solidFill>
              </a:defRPr>
            </a:lvl2pPr>
            <a:lvl3pPr marL="2304201" indent="0">
              <a:buNone/>
              <a:defRPr sz="4043">
                <a:solidFill>
                  <a:schemeClr val="tx1">
                    <a:tint val="75000"/>
                  </a:schemeClr>
                </a:solidFill>
              </a:defRPr>
            </a:lvl3pPr>
            <a:lvl4pPr marL="3456301" indent="0">
              <a:buNone/>
              <a:defRPr sz="3517">
                <a:solidFill>
                  <a:schemeClr val="tx1">
                    <a:tint val="75000"/>
                  </a:schemeClr>
                </a:solidFill>
              </a:defRPr>
            </a:lvl4pPr>
            <a:lvl5pPr marL="4608403" indent="0">
              <a:buNone/>
              <a:defRPr sz="3517">
                <a:solidFill>
                  <a:schemeClr val="tx1">
                    <a:tint val="75000"/>
                  </a:schemeClr>
                </a:solidFill>
              </a:defRPr>
            </a:lvl5pPr>
            <a:lvl6pPr marL="5760503" indent="0">
              <a:buNone/>
              <a:defRPr sz="3517">
                <a:solidFill>
                  <a:schemeClr val="tx1">
                    <a:tint val="75000"/>
                  </a:schemeClr>
                </a:solidFill>
              </a:defRPr>
            </a:lvl6pPr>
            <a:lvl7pPr marL="6912602" indent="0">
              <a:buNone/>
              <a:defRPr sz="3517">
                <a:solidFill>
                  <a:schemeClr val="tx1">
                    <a:tint val="75000"/>
                  </a:schemeClr>
                </a:solidFill>
              </a:defRPr>
            </a:lvl7pPr>
            <a:lvl8pPr marL="8064703" indent="0">
              <a:buNone/>
              <a:defRPr sz="3517">
                <a:solidFill>
                  <a:schemeClr val="tx1">
                    <a:tint val="75000"/>
                  </a:schemeClr>
                </a:solidFill>
              </a:defRPr>
            </a:lvl8pPr>
            <a:lvl9pPr marL="9216804" indent="0">
              <a:buNone/>
              <a:defRPr sz="3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A1C7F76D-A730-4432-85DE-CA47D32BB251}" type="datetimeFigureOut">
              <a:rPr lang="en-US" smtClean="0"/>
              <a:t>11/6/20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09D57CD0-55F5-4017-8E2F-F1A5FF843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54871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85083" y="16129650"/>
            <a:ext cx="46415684" cy="45613998"/>
          </a:xfrm>
        </p:spPr>
        <p:txBody>
          <a:bodyPr/>
          <a:lstStyle>
            <a:defPPr>
              <a:defRPr kern="1200" smtId="4294967295"/>
            </a:defPPr>
            <a:lvl1pPr>
              <a:defRPr sz="7035"/>
            </a:lvl1pPr>
            <a:lvl2pPr>
              <a:defRPr sz="6038"/>
            </a:lvl2pPr>
            <a:lvl3pPr>
              <a:defRPr sz="5093"/>
            </a:lvl3pPr>
            <a:lvl4pPr>
              <a:defRPr sz="4567"/>
            </a:lvl4pPr>
            <a:lvl5pPr>
              <a:defRPr sz="4567"/>
            </a:lvl5pPr>
            <a:lvl6pPr>
              <a:defRPr sz="4567"/>
            </a:lvl6pPr>
            <a:lvl7pPr>
              <a:defRPr sz="4567"/>
            </a:lvl7pPr>
            <a:lvl8pPr>
              <a:defRPr sz="4567"/>
            </a:lvl8pPr>
            <a:lvl9pPr>
              <a:defRPr sz="45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80774" y="16129650"/>
            <a:ext cx="46415689" cy="45613998"/>
          </a:xfrm>
        </p:spPr>
        <p:txBody>
          <a:bodyPr/>
          <a:lstStyle>
            <a:defPPr>
              <a:defRPr kern="1200" smtId="4294967295"/>
            </a:defPPr>
            <a:lvl1pPr>
              <a:defRPr sz="7035"/>
            </a:lvl1pPr>
            <a:lvl2pPr>
              <a:defRPr sz="6038"/>
            </a:lvl2pPr>
            <a:lvl3pPr>
              <a:defRPr sz="5093"/>
            </a:lvl3pPr>
            <a:lvl4pPr>
              <a:defRPr sz="4567"/>
            </a:lvl4pPr>
            <a:lvl5pPr>
              <a:defRPr sz="4567"/>
            </a:lvl5pPr>
            <a:lvl6pPr>
              <a:defRPr sz="4567"/>
            </a:lvl6pPr>
            <a:lvl7pPr>
              <a:defRPr sz="4567"/>
            </a:lvl7pPr>
            <a:lvl8pPr>
              <a:defRPr sz="4567"/>
            </a:lvl8pPr>
            <a:lvl9pPr>
              <a:defRPr sz="45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A1C7F76D-A730-4432-85DE-CA47D32BB251}" type="datetimeFigureOut">
              <a:rPr lang="en-US" smtClean="0"/>
              <a:t>11/6/20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09D57CD0-55F5-4017-8E2F-F1A5FF843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66082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027" y="864983"/>
            <a:ext cx="25920383" cy="3599920"/>
          </a:xfrm>
        </p:spPr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0034" y="4834902"/>
            <a:ext cx="12725190" cy="2014955"/>
          </a:xfr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6038" b="1"/>
            </a:lvl1pPr>
            <a:lvl2pPr marL="1152099" indent="0">
              <a:buNone/>
              <a:defRPr sz="5093" b="1"/>
            </a:lvl2pPr>
            <a:lvl3pPr marL="2304201" indent="0">
              <a:buNone/>
              <a:defRPr sz="4567" b="1"/>
            </a:lvl3pPr>
            <a:lvl4pPr marL="3456301" indent="0">
              <a:buNone/>
              <a:defRPr sz="4043" b="1"/>
            </a:lvl4pPr>
            <a:lvl5pPr marL="4608403" indent="0">
              <a:buNone/>
              <a:defRPr sz="4043" b="1"/>
            </a:lvl5pPr>
            <a:lvl6pPr marL="5760503" indent="0">
              <a:buNone/>
              <a:defRPr sz="4043" b="1"/>
            </a:lvl6pPr>
            <a:lvl7pPr marL="6912602" indent="0">
              <a:buNone/>
              <a:defRPr sz="4043" b="1"/>
            </a:lvl7pPr>
            <a:lvl8pPr marL="8064703" indent="0">
              <a:buNone/>
              <a:defRPr sz="4043" b="1"/>
            </a:lvl8pPr>
            <a:lvl9pPr marL="9216804" indent="0">
              <a:buNone/>
              <a:defRPr sz="404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0034" y="6849856"/>
            <a:ext cx="12725190" cy="12444728"/>
          </a:xfrm>
        </p:spPr>
        <p:txBody>
          <a:bodyPr/>
          <a:lstStyle>
            <a:defPPr>
              <a:defRPr kern="1200" smtId="4294967295"/>
            </a:defPPr>
            <a:lvl1pPr>
              <a:defRPr sz="6038"/>
            </a:lvl1pPr>
            <a:lvl2pPr>
              <a:defRPr sz="5093"/>
            </a:lvl2pPr>
            <a:lvl3pPr>
              <a:defRPr sz="4567"/>
            </a:lvl3pPr>
            <a:lvl4pPr>
              <a:defRPr sz="4043"/>
            </a:lvl4pPr>
            <a:lvl5pPr>
              <a:defRPr sz="4043"/>
            </a:lvl5pPr>
            <a:lvl6pPr>
              <a:defRPr sz="4043"/>
            </a:lvl6pPr>
            <a:lvl7pPr>
              <a:defRPr sz="4043"/>
            </a:lvl7pPr>
            <a:lvl8pPr>
              <a:defRPr sz="4043"/>
            </a:lvl8pPr>
            <a:lvl9pPr>
              <a:defRPr sz="404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630229" y="4834902"/>
            <a:ext cx="12730189" cy="2014955"/>
          </a:xfr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6038" b="1"/>
            </a:lvl1pPr>
            <a:lvl2pPr marL="1152099" indent="0">
              <a:buNone/>
              <a:defRPr sz="5093" b="1"/>
            </a:lvl2pPr>
            <a:lvl3pPr marL="2304201" indent="0">
              <a:buNone/>
              <a:defRPr sz="4567" b="1"/>
            </a:lvl3pPr>
            <a:lvl4pPr marL="3456301" indent="0">
              <a:buNone/>
              <a:defRPr sz="4043" b="1"/>
            </a:lvl4pPr>
            <a:lvl5pPr marL="4608403" indent="0">
              <a:buNone/>
              <a:defRPr sz="4043" b="1"/>
            </a:lvl5pPr>
            <a:lvl6pPr marL="5760503" indent="0">
              <a:buNone/>
              <a:defRPr sz="4043" b="1"/>
            </a:lvl6pPr>
            <a:lvl7pPr marL="6912602" indent="0">
              <a:buNone/>
              <a:defRPr sz="4043" b="1"/>
            </a:lvl7pPr>
            <a:lvl8pPr marL="8064703" indent="0">
              <a:buNone/>
              <a:defRPr sz="4043" b="1"/>
            </a:lvl8pPr>
            <a:lvl9pPr marL="9216804" indent="0">
              <a:buNone/>
              <a:defRPr sz="404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630229" y="6849856"/>
            <a:ext cx="12730189" cy="12444728"/>
          </a:xfrm>
        </p:spPr>
        <p:txBody>
          <a:bodyPr/>
          <a:lstStyle>
            <a:defPPr>
              <a:defRPr kern="1200" smtId="4294967295"/>
            </a:defPPr>
            <a:lvl1pPr>
              <a:defRPr sz="6038"/>
            </a:lvl1pPr>
            <a:lvl2pPr>
              <a:defRPr sz="5093"/>
            </a:lvl2pPr>
            <a:lvl3pPr>
              <a:defRPr sz="4567"/>
            </a:lvl3pPr>
            <a:lvl4pPr>
              <a:defRPr sz="4043"/>
            </a:lvl4pPr>
            <a:lvl5pPr>
              <a:defRPr sz="4043"/>
            </a:lvl5pPr>
            <a:lvl6pPr>
              <a:defRPr sz="4043"/>
            </a:lvl6pPr>
            <a:lvl7pPr>
              <a:defRPr sz="4043"/>
            </a:lvl7pPr>
            <a:lvl8pPr>
              <a:defRPr sz="4043"/>
            </a:lvl8pPr>
            <a:lvl9pPr>
              <a:defRPr sz="404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A1C7F76D-A730-4432-85DE-CA47D32BB251}" type="datetimeFigureOut">
              <a:rPr lang="en-US" smtClean="0"/>
              <a:t>11/6/20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09D57CD0-55F5-4017-8E2F-F1A5FF843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14171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A1C7F76D-A730-4432-85DE-CA47D32BB251}" type="datetimeFigureOut">
              <a:rPr lang="en-US" smtClean="0"/>
              <a:t>11/6/20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09D57CD0-55F5-4017-8E2F-F1A5FF843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42661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A1C7F76D-A730-4432-85DE-CA47D32BB251}" type="datetimeFigureOut">
              <a:rPr lang="en-US" smtClean="0"/>
              <a:t>11/6/20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09D57CD0-55F5-4017-8E2F-F1A5FF843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98495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036" y="859982"/>
            <a:ext cx="9475142" cy="3659919"/>
          </a:xfrm>
        </p:spPr>
        <p:txBody>
          <a:bodyPr anchor="b"/>
          <a:lstStyle>
            <a:defPPr>
              <a:defRPr kern="1200" smtId="4294967295"/>
            </a:defPPr>
            <a:lvl1pPr algn="l">
              <a:defRPr sz="509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60168" y="859984"/>
            <a:ext cx="16100237" cy="18434597"/>
          </a:xfrm>
        </p:spPr>
        <p:txBody>
          <a:bodyPr/>
          <a:lstStyle>
            <a:defPPr>
              <a:defRPr kern="1200" smtId="4294967295"/>
            </a:defPPr>
            <a:lvl1pPr>
              <a:defRPr sz="8085"/>
            </a:lvl1pPr>
            <a:lvl2pPr>
              <a:defRPr sz="7035"/>
            </a:lvl2pPr>
            <a:lvl3pPr>
              <a:defRPr sz="6038"/>
            </a:lvl3pPr>
            <a:lvl4pPr>
              <a:defRPr sz="5093"/>
            </a:lvl4pPr>
            <a:lvl5pPr>
              <a:defRPr sz="5093"/>
            </a:lvl5pPr>
            <a:lvl6pPr>
              <a:defRPr sz="5093"/>
            </a:lvl6pPr>
            <a:lvl7pPr>
              <a:defRPr sz="5093"/>
            </a:lvl7pPr>
            <a:lvl8pPr>
              <a:defRPr sz="5093"/>
            </a:lvl8pPr>
            <a:lvl9pPr>
              <a:defRPr sz="509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0036" y="4519907"/>
            <a:ext cx="9475142" cy="14774676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3517"/>
            </a:lvl1pPr>
            <a:lvl2pPr marL="1152099" indent="0">
              <a:buNone/>
              <a:defRPr sz="2992"/>
            </a:lvl2pPr>
            <a:lvl3pPr marL="2304201" indent="0">
              <a:buNone/>
              <a:defRPr sz="2520"/>
            </a:lvl3pPr>
            <a:lvl4pPr marL="3456301" indent="0">
              <a:buNone/>
              <a:defRPr sz="2257"/>
            </a:lvl4pPr>
            <a:lvl5pPr marL="4608403" indent="0">
              <a:buNone/>
              <a:defRPr sz="2257"/>
            </a:lvl5pPr>
            <a:lvl6pPr marL="5760503" indent="0">
              <a:buNone/>
              <a:defRPr sz="2257"/>
            </a:lvl6pPr>
            <a:lvl7pPr marL="6912602" indent="0">
              <a:buNone/>
              <a:defRPr sz="2257"/>
            </a:lvl7pPr>
            <a:lvl8pPr marL="8064703" indent="0">
              <a:buNone/>
              <a:defRPr sz="2257"/>
            </a:lvl8pPr>
            <a:lvl9pPr marL="9216804" indent="0">
              <a:buNone/>
              <a:defRPr sz="225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A1C7F76D-A730-4432-85DE-CA47D32BB251}" type="datetimeFigureOut">
              <a:rPr lang="en-US" smtClean="0"/>
              <a:t>11/6/20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09D57CD0-55F5-4017-8E2F-F1A5FF843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26206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45100" y="15119671"/>
            <a:ext cx="17280255" cy="1784963"/>
          </a:xfrm>
        </p:spPr>
        <p:txBody>
          <a:bodyPr anchor="b"/>
          <a:lstStyle>
            <a:defPPr>
              <a:defRPr kern="1200" smtId="4294967295"/>
            </a:defPPr>
            <a:lvl1pPr algn="l">
              <a:defRPr sz="509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45100" y="1929962"/>
            <a:ext cx="17280255" cy="12959715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8085"/>
            </a:lvl1pPr>
            <a:lvl2pPr marL="1152099" indent="0">
              <a:buNone/>
              <a:defRPr sz="7035"/>
            </a:lvl2pPr>
            <a:lvl3pPr marL="2304201" indent="0">
              <a:buNone/>
              <a:defRPr sz="6038"/>
            </a:lvl3pPr>
            <a:lvl4pPr marL="3456301" indent="0">
              <a:buNone/>
              <a:defRPr sz="5093"/>
            </a:lvl4pPr>
            <a:lvl5pPr marL="4608403" indent="0">
              <a:buNone/>
              <a:defRPr sz="5093"/>
            </a:lvl5pPr>
            <a:lvl6pPr marL="5760503" indent="0">
              <a:buNone/>
              <a:defRPr sz="5093"/>
            </a:lvl6pPr>
            <a:lvl7pPr marL="6912602" indent="0">
              <a:buNone/>
              <a:defRPr sz="5093"/>
            </a:lvl7pPr>
            <a:lvl8pPr marL="8064703" indent="0">
              <a:buNone/>
              <a:defRPr sz="5093"/>
            </a:lvl8pPr>
            <a:lvl9pPr marL="9216804" indent="0">
              <a:buNone/>
              <a:defRPr sz="509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45100" y="16904635"/>
            <a:ext cx="17280255" cy="2534942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3517"/>
            </a:lvl1pPr>
            <a:lvl2pPr marL="1152099" indent="0">
              <a:buNone/>
              <a:defRPr sz="2992"/>
            </a:lvl2pPr>
            <a:lvl3pPr marL="2304201" indent="0">
              <a:buNone/>
              <a:defRPr sz="2520"/>
            </a:lvl3pPr>
            <a:lvl4pPr marL="3456301" indent="0">
              <a:buNone/>
              <a:defRPr sz="2257"/>
            </a:lvl4pPr>
            <a:lvl5pPr marL="4608403" indent="0">
              <a:buNone/>
              <a:defRPr sz="2257"/>
            </a:lvl5pPr>
            <a:lvl6pPr marL="5760503" indent="0">
              <a:buNone/>
              <a:defRPr sz="2257"/>
            </a:lvl6pPr>
            <a:lvl7pPr marL="6912602" indent="0">
              <a:buNone/>
              <a:defRPr sz="2257"/>
            </a:lvl7pPr>
            <a:lvl8pPr marL="8064703" indent="0">
              <a:buNone/>
              <a:defRPr sz="2257"/>
            </a:lvl8pPr>
            <a:lvl9pPr marL="9216804" indent="0">
              <a:buNone/>
              <a:defRPr sz="225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A1C7F76D-A730-4432-85DE-CA47D32BB251}" type="datetimeFigureOut">
              <a:rPr lang="en-US" smtClean="0"/>
              <a:t>11/6/20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09D57CD0-55F5-4017-8E2F-F1A5FF843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41711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0027" y="864983"/>
            <a:ext cx="25920383" cy="3599920"/>
          </a:xfrm>
          <a:prstGeom prst="rect">
            <a:avLst/>
          </a:prstGeom>
        </p:spPr>
        <p:txBody>
          <a:bodyPr vert="horz" lIns="438903" tIns="219451" rIns="438903" bIns="219451" rtlCol="0" anchor="ctr">
            <a:normAutofit/>
          </a:bodyPr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0027" y="5039896"/>
            <a:ext cx="25920383" cy="14254690"/>
          </a:xfrm>
          <a:prstGeom prst="rect">
            <a:avLst/>
          </a:prstGeom>
        </p:spPr>
        <p:txBody>
          <a:bodyPr vert="horz" lIns="438903" tIns="219451" rIns="438903" bIns="219451" rtlCol="0">
            <a:normAutofit/>
          </a:bodyPr>
          <a:lstStyle>
            <a:defPPr>
              <a:defRPr kern="1200" smtId="4294967295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40022" y="20019563"/>
            <a:ext cx="6720100" cy="1149975"/>
          </a:xfrm>
          <a:prstGeom prst="rect">
            <a:avLst/>
          </a:prstGeom>
        </p:spPr>
        <p:txBody>
          <a:bodyPr vert="horz" lIns="438903" tIns="219451" rIns="438903" bIns="219451" rtlCol="0" anchor="ctr"/>
          <a:lstStyle>
            <a:defPPr>
              <a:defRPr kern="1200" smtId="4294967295"/>
            </a:defPPr>
            <a:lvl1pPr algn="l">
              <a:defRPr sz="2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7F76D-A730-4432-85DE-CA47D32BB251}" type="datetimeFigureOut">
              <a:rPr lang="en-US" smtClean="0"/>
              <a:t>11/6/20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840153" y="20019563"/>
            <a:ext cx="9120134" cy="1149975"/>
          </a:xfrm>
          <a:prstGeom prst="rect">
            <a:avLst/>
          </a:prstGeom>
        </p:spPr>
        <p:txBody>
          <a:bodyPr vert="horz" lIns="438903" tIns="219451" rIns="438903" bIns="219451" rtlCol="0" anchor="ctr"/>
          <a:lstStyle>
            <a:defPPr>
              <a:defRPr kern="1200" smtId="4294967295"/>
            </a:defPPr>
            <a:lvl1pPr algn="ctr">
              <a:defRPr sz="2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640304" y="20019563"/>
            <a:ext cx="6720100" cy="1149975"/>
          </a:xfrm>
          <a:prstGeom prst="rect">
            <a:avLst/>
          </a:prstGeom>
        </p:spPr>
        <p:txBody>
          <a:bodyPr vert="horz" lIns="438903" tIns="219451" rIns="438903" bIns="219451" rtlCol="0" anchor="ctr"/>
          <a:lstStyle>
            <a:defPPr>
              <a:defRPr kern="1200" smtId="4294967295"/>
            </a:defPPr>
            <a:lvl1pPr algn="r">
              <a:defRPr sz="2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57CD0-55F5-4017-8E2F-F1A5FF8435B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New picture"/>
          <p:cNvPicPr/>
          <p:nvPr/>
        </p:nvPicPr>
        <p:blipFill dpi="0">
          <a:blip r:embed="rId13"/>
          <a:stretch>
            <a:fillRect/>
          </a:stretch>
        </p:blipFill>
        <p:spPr>
          <a:xfrm rot="16200000">
            <a:off x="-7231414" y="10958977"/>
            <a:ext cx="9366459" cy="2548185"/>
          </a:xfrm>
          <a:prstGeom prst="rect">
            <a:avLst/>
          </a:prstGeom>
        </p:spPr>
      </p:pic>
      <p:pic>
        <p:nvPicPr>
          <p:cNvPr id="8" name="New picture"/>
          <p:cNvPicPr/>
          <p:nvPr/>
        </p:nvPicPr>
        <p:blipFill dpi="0">
          <a:blip r:embed="rId13"/>
          <a:stretch>
            <a:fillRect/>
          </a:stretch>
        </p:blipFill>
        <p:spPr>
          <a:xfrm rot="5400000">
            <a:off x="26665387" y="10958977"/>
            <a:ext cx="9366459" cy="2548185"/>
          </a:xfrm>
          <a:prstGeom prst="rect">
            <a:avLst/>
          </a:prstGeom>
        </p:spPr>
      </p:pic>
      <p:pic>
        <p:nvPicPr>
          <p:cNvPr id="9" name="New picture"/>
          <p:cNvPicPr/>
          <p:nvPr/>
        </p:nvPicPr>
        <p:blipFill dpi="0">
          <a:blip r:embed="rId14"/>
          <a:stretch>
            <a:fillRect/>
          </a:stretch>
        </p:blipFill>
        <p:spPr>
          <a:xfrm>
            <a:off x="5485271" y="21932855"/>
            <a:ext cx="17829894" cy="1016645"/>
          </a:xfrm>
          <a:prstGeom prst="rect">
            <a:avLst/>
          </a:prstGeom>
        </p:spPr>
      </p:pic>
      <p:sp>
        <p:nvSpPr>
          <p:cNvPr id="10" name="New shape"/>
          <p:cNvSpPr/>
          <p:nvPr/>
        </p:nvSpPr>
        <p:spPr>
          <a:xfrm>
            <a:off x="5485266" y="22307844"/>
            <a:ext cx="14400213" cy="833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l"/>
            <a:r>
              <a:rPr sz="2562">
                <a:solidFill>
                  <a:srgbClr val="808080"/>
                </a:solidFill>
              </a:rPr>
              <a:t>Template ID: basicprofessional  Size: 54x36</a:t>
            </a:r>
          </a:p>
        </p:txBody>
      </p:sp>
    </p:spTree>
    <p:extLst>
      <p:ext uri="{BB962C8B-B14F-4D97-AF65-F5344CB8AC3E}">
        <p14:creationId xmlns:p14="http://schemas.microsoft.com/office/powerpoint/2010/main" val="1191322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defPPr>
        <a:defRPr kern="1200" smtId="4294967295"/>
      </a:defPPr>
      <a:lvl1pPr algn="ctr" defTabSz="2304201" rtl="0" eaLnBrk="1" latinLnBrk="0" hangingPunct="1">
        <a:spcBef>
          <a:spcPct val="0"/>
        </a:spcBef>
        <a:buNone/>
        <a:defRPr sz="110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defPPr>
        <a:defRPr kern="1200" smtId="4294967295"/>
      </a:defPPr>
      <a:lvl1pPr marL="864075" indent="-864075" algn="l" defTabSz="2304201" rtl="0" eaLnBrk="1" latinLnBrk="0" hangingPunct="1">
        <a:spcBef>
          <a:spcPct val="20000"/>
        </a:spcBef>
        <a:buFont typeface="Arial" pitchFamily="34" charset="0"/>
        <a:buChar char="•"/>
        <a:defRPr sz="8085" kern="1200">
          <a:solidFill>
            <a:schemeClr val="tx1"/>
          </a:solidFill>
          <a:latin typeface="+mn-lt"/>
          <a:ea typeface="+mn-ea"/>
          <a:cs typeface="+mn-cs"/>
        </a:defRPr>
      </a:lvl1pPr>
      <a:lvl2pPr marL="1872164" indent="-720063" algn="l" defTabSz="2304201" rtl="0" eaLnBrk="1" latinLnBrk="0" hangingPunct="1">
        <a:spcBef>
          <a:spcPct val="20000"/>
        </a:spcBef>
        <a:buFont typeface="Arial" pitchFamily="34" charset="0"/>
        <a:buChar char="–"/>
        <a:defRPr sz="7035" kern="1200">
          <a:solidFill>
            <a:schemeClr val="tx1"/>
          </a:solidFill>
          <a:latin typeface="+mn-lt"/>
          <a:ea typeface="+mn-ea"/>
          <a:cs typeface="+mn-cs"/>
        </a:defRPr>
      </a:lvl2pPr>
      <a:lvl3pPr marL="2880253" indent="-576051" algn="l" defTabSz="2304201" rtl="0" eaLnBrk="1" latinLnBrk="0" hangingPunct="1">
        <a:spcBef>
          <a:spcPct val="20000"/>
        </a:spcBef>
        <a:buFont typeface="Arial" pitchFamily="34" charset="0"/>
        <a:buChar char="•"/>
        <a:defRPr sz="6038" kern="1200">
          <a:solidFill>
            <a:schemeClr val="tx1"/>
          </a:solidFill>
          <a:latin typeface="+mn-lt"/>
          <a:ea typeface="+mn-ea"/>
          <a:cs typeface="+mn-cs"/>
        </a:defRPr>
      </a:lvl3pPr>
      <a:lvl4pPr marL="4032352" indent="-576051" algn="l" defTabSz="2304201" rtl="0" eaLnBrk="1" latinLnBrk="0" hangingPunct="1">
        <a:spcBef>
          <a:spcPct val="20000"/>
        </a:spcBef>
        <a:buFont typeface="Arial" pitchFamily="34" charset="0"/>
        <a:buChar char="–"/>
        <a:defRPr sz="5093" kern="1200">
          <a:solidFill>
            <a:schemeClr val="tx1"/>
          </a:solidFill>
          <a:latin typeface="+mn-lt"/>
          <a:ea typeface="+mn-ea"/>
          <a:cs typeface="+mn-cs"/>
        </a:defRPr>
      </a:lvl4pPr>
      <a:lvl5pPr marL="5184453" indent="-576051" algn="l" defTabSz="2304201" rtl="0" eaLnBrk="1" latinLnBrk="0" hangingPunct="1">
        <a:spcBef>
          <a:spcPct val="20000"/>
        </a:spcBef>
        <a:buFont typeface="Arial" pitchFamily="34" charset="0"/>
        <a:buChar char="»"/>
        <a:defRPr sz="5093" kern="1200">
          <a:solidFill>
            <a:schemeClr val="tx1"/>
          </a:solidFill>
          <a:latin typeface="+mn-lt"/>
          <a:ea typeface="+mn-ea"/>
          <a:cs typeface="+mn-cs"/>
        </a:defRPr>
      </a:lvl5pPr>
      <a:lvl6pPr marL="6336553" indent="-576051" algn="l" defTabSz="2304201" rtl="0" eaLnBrk="1" latinLnBrk="0" hangingPunct="1">
        <a:spcBef>
          <a:spcPct val="20000"/>
        </a:spcBef>
        <a:buFont typeface="Arial" pitchFamily="34" charset="0"/>
        <a:buChar char="•"/>
        <a:defRPr sz="5093" kern="1200">
          <a:solidFill>
            <a:schemeClr val="tx1"/>
          </a:solidFill>
          <a:latin typeface="+mn-lt"/>
          <a:ea typeface="+mn-ea"/>
          <a:cs typeface="+mn-cs"/>
        </a:defRPr>
      </a:lvl6pPr>
      <a:lvl7pPr marL="7488653" indent="-576051" algn="l" defTabSz="2304201" rtl="0" eaLnBrk="1" latinLnBrk="0" hangingPunct="1">
        <a:spcBef>
          <a:spcPct val="20000"/>
        </a:spcBef>
        <a:buFont typeface="Arial" pitchFamily="34" charset="0"/>
        <a:buChar char="•"/>
        <a:defRPr sz="5093" kern="1200">
          <a:solidFill>
            <a:schemeClr val="tx1"/>
          </a:solidFill>
          <a:latin typeface="+mn-lt"/>
          <a:ea typeface="+mn-ea"/>
          <a:cs typeface="+mn-cs"/>
        </a:defRPr>
      </a:lvl7pPr>
      <a:lvl8pPr marL="8640754" indent="-576051" algn="l" defTabSz="2304201" rtl="0" eaLnBrk="1" latinLnBrk="0" hangingPunct="1">
        <a:spcBef>
          <a:spcPct val="20000"/>
        </a:spcBef>
        <a:buFont typeface="Arial" pitchFamily="34" charset="0"/>
        <a:buChar char="•"/>
        <a:defRPr sz="5093" kern="1200">
          <a:solidFill>
            <a:schemeClr val="tx1"/>
          </a:solidFill>
          <a:latin typeface="+mn-lt"/>
          <a:ea typeface="+mn-ea"/>
          <a:cs typeface="+mn-cs"/>
        </a:defRPr>
      </a:lvl8pPr>
      <a:lvl9pPr marL="9792853" indent="-576051" algn="l" defTabSz="2304201" rtl="0" eaLnBrk="1" latinLnBrk="0" hangingPunct="1">
        <a:spcBef>
          <a:spcPct val="20000"/>
        </a:spcBef>
        <a:buFont typeface="Arial" pitchFamily="34" charset="0"/>
        <a:buChar char="•"/>
        <a:defRPr sz="509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304201" rtl="0" eaLnBrk="1" latinLnBrk="0" hangingPunct="1">
        <a:defRPr sz="4567" kern="1200">
          <a:solidFill>
            <a:schemeClr val="tx1"/>
          </a:solidFill>
          <a:latin typeface="+mn-lt"/>
          <a:ea typeface="+mn-ea"/>
          <a:cs typeface="+mn-cs"/>
        </a:defRPr>
      </a:lvl1pPr>
      <a:lvl2pPr marL="1152099" algn="l" defTabSz="2304201" rtl="0" eaLnBrk="1" latinLnBrk="0" hangingPunct="1">
        <a:defRPr sz="4567" kern="1200">
          <a:solidFill>
            <a:schemeClr val="tx1"/>
          </a:solidFill>
          <a:latin typeface="+mn-lt"/>
          <a:ea typeface="+mn-ea"/>
          <a:cs typeface="+mn-cs"/>
        </a:defRPr>
      </a:lvl2pPr>
      <a:lvl3pPr marL="2304201" algn="l" defTabSz="2304201" rtl="0" eaLnBrk="1" latinLnBrk="0" hangingPunct="1">
        <a:defRPr sz="4567" kern="1200">
          <a:solidFill>
            <a:schemeClr val="tx1"/>
          </a:solidFill>
          <a:latin typeface="+mn-lt"/>
          <a:ea typeface="+mn-ea"/>
          <a:cs typeface="+mn-cs"/>
        </a:defRPr>
      </a:lvl3pPr>
      <a:lvl4pPr marL="3456301" algn="l" defTabSz="2304201" rtl="0" eaLnBrk="1" latinLnBrk="0" hangingPunct="1">
        <a:defRPr sz="4567" kern="1200">
          <a:solidFill>
            <a:schemeClr val="tx1"/>
          </a:solidFill>
          <a:latin typeface="+mn-lt"/>
          <a:ea typeface="+mn-ea"/>
          <a:cs typeface="+mn-cs"/>
        </a:defRPr>
      </a:lvl4pPr>
      <a:lvl5pPr marL="4608403" algn="l" defTabSz="2304201" rtl="0" eaLnBrk="1" latinLnBrk="0" hangingPunct="1">
        <a:defRPr sz="4567" kern="1200">
          <a:solidFill>
            <a:schemeClr val="tx1"/>
          </a:solidFill>
          <a:latin typeface="+mn-lt"/>
          <a:ea typeface="+mn-ea"/>
          <a:cs typeface="+mn-cs"/>
        </a:defRPr>
      </a:lvl5pPr>
      <a:lvl6pPr marL="5760503" algn="l" defTabSz="2304201" rtl="0" eaLnBrk="1" latinLnBrk="0" hangingPunct="1">
        <a:defRPr sz="4567" kern="1200">
          <a:solidFill>
            <a:schemeClr val="tx1"/>
          </a:solidFill>
          <a:latin typeface="+mn-lt"/>
          <a:ea typeface="+mn-ea"/>
          <a:cs typeface="+mn-cs"/>
        </a:defRPr>
      </a:lvl6pPr>
      <a:lvl7pPr marL="6912602" algn="l" defTabSz="2304201" rtl="0" eaLnBrk="1" latinLnBrk="0" hangingPunct="1">
        <a:defRPr sz="4567" kern="1200">
          <a:solidFill>
            <a:schemeClr val="tx1"/>
          </a:solidFill>
          <a:latin typeface="+mn-lt"/>
          <a:ea typeface="+mn-ea"/>
          <a:cs typeface="+mn-cs"/>
        </a:defRPr>
      </a:lvl7pPr>
      <a:lvl8pPr marL="8064703" algn="l" defTabSz="2304201" rtl="0" eaLnBrk="1" latinLnBrk="0" hangingPunct="1">
        <a:defRPr sz="4567" kern="1200">
          <a:solidFill>
            <a:schemeClr val="tx1"/>
          </a:solidFill>
          <a:latin typeface="+mn-lt"/>
          <a:ea typeface="+mn-ea"/>
          <a:cs typeface="+mn-cs"/>
        </a:defRPr>
      </a:lvl8pPr>
      <a:lvl9pPr marL="9216804" algn="l" defTabSz="2304201" rtl="0" eaLnBrk="1" latinLnBrk="0" hangingPunct="1">
        <a:defRPr sz="45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hyperlink" Target="https://www.crowdaq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832147D5-15A0-944B-9B72-CFB0303552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0622" y="15553080"/>
            <a:ext cx="3526219" cy="74442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BBAA1CD-08EF-DC49-BAE5-3B446F8B7D91}"/>
              </a:ext>
            </a:extLst>
          </p:cNvPr>
          <p:cNvSpPr/>
          <p:nvPr/>
        </p:nvSpPr>
        <p:spPr>
          <a:xfrm>
            <a:off x="0" y="403534"/>
            <a:ext cx="28800424" cy="3715446"/>
          </a:xfrm>
          <a:prstGeom prst="rect">
            <a:avLst/>
          </a:prstGeom>
          <a:gradFill flip="none" rotWithShape="1">
            <a:gsLst>
              <a:gs pos="80000">
                <a:srgbClr val="E3EDF8"/>
              </a:gs>
              <a:gs pos="55000">
                <a:srgbClr val="C7DAF1"/>
              </a:gs>
              <a:gs pos="98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 sz="5040" dirty="0"/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ACBC8794-07E4-1049-8D9F-424FA458C5DD}"/>
              </a:ext>
            </a:extLst>
          </p:cNvPr>
          <p:cNvSpPr txBox="1">
            <a:spLocks/>
          </p:cNvSpPr>
          <p:nvPr/>
        </p:nvSpPr>
        <p:spPr>
          <a:xfrm>
            <a:off x="2396707" y="151587"/>
            <a:ext cx="24007015" cy="1224749"/>
          </a:xfrm>
          <a:prstGeom prst="rect">
            <a:avLst/>
          </a:prstGeom>
        </p:spPr>
        <p:txBody>
          <a:bodyPr vert="horz" lIns="438903" tIns="219451" rIns="438903" bIns="219451" rtlCol="0" anchor="ctr">
            <a:normAutofit fontScale="85000" lnSpcReduction="10000"/>
          </a:bodyPr>
          <a:lstStyle>
            <a:defPPr>
              <a:defRPr lang="en-US" kern="1200" smtId="4294967295"/>
            </a:defPPr>
            <a:lvl1pPr marL="0" algn="l" defTabSz="2570816" rtl="0" eaLnBrk="1" latinLnBrk="0" hangingPunct="1">
              <a:defRPr sz="299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285408" algn="l" defTabSz="2570816" rtl="0" eaLnBrk="1" latinLnBrk="0" hangingPunct="1">
              <a:defRPr sz="5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570816" algn="l" defTabSz="2570816" rtl="0" eaLnBrk="1" latinLnBrk="0" hangingPunct="1">
              <a:defRPr sz="5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856222" algn="l" defTabSz="2570816" rtl="0" eaLnBrk="1" latinLnBrk="0" hangingPunct="1">
              <a:defRPr sz="5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141630" algn="l" defTabSz="2570816" rtl="0" eaLnBrk="1" latinLnBrk="0" hangingPunct="1">
              <a:defRPr sz="5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427036" algn="l" defTabSz="2570816" rtl="0" eaLnBrk="1" latinLnBrk="0" hangingPunct="1">
              <a:defRPr sz="5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712444" algn="l" defTabSz="2570816" rtl="0" eaLnBrk="1" latinLnBrk="0" hangingPunct="1">
              <a:defRPr sz="5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997853" algn="l" defTabSz="2570816" rtl="0" eaLnBrk="1" latinLnBrk="0" hangingPunct="1">
              <a:defRPr sz="5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283261" algn="l" defTabSz="2570816" rtl="0" eaLnBrk="1" latinLnBrk="0" hangingPunct="1">
              <a:defRPr sz="5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669" dirty="0">
                <a:solidFill>
                  <a:schemeClr val="tx1"/>
                </a:solidFill>
                <a:latin typeface="Century Gothic" panose="020B0502020202020204" pitchFamily="34" charset="0"/>
              </a:rPr>
              <a:t>Easy, Reproducible and Quality-Controlled Data Collection with CROWDAQ</a:t>
            </a:r>
          </a:p>
        </p:txBody>
      </p:sp>
      <p:sp>
        <p:nvSpPr>
          <p:cNvPr id="9" name="Text Placeholder 41">
            <a:extLst>
              <a:ext uri="{FF2B5EF4-FFF2-40B4-BE49-F238E27FC236}">
                <a16:creationId xmlns:a16="http://schemas.microsoft.com/office/drawing/2014/main" id="{D8D877B8-34B0-AA4F-9E5F-2BC72BF6A74D}"/>
              </a:ext>
            </a:extLst>
          </p:cNvPr>
          <p:cNvSpPr txBox="1">
            <a:spLocks/>
          </p:cNvSpPr>
          <p:nvPr/>
        </p:nvSpPr>
        <p:spPr>
          <a:xfrm>
            <a:off x="1009618" y="1381251"/>
            <a:ext cx="26781186" cy="2114495"/>
          </a:xfrm>
          <a:prstGeom prst="rect">
            <a:avLst/>
          </a:prstGeom>
        </p:spPr>
        <p:txBody>
          <a:bodyPr vert="horz" lIns="438903" tIns="219451" rIns="438903" bIns="219451" rtlCol="0" anchor="ctr">
            <a:noAutofit/>
          </a:bodyPr>
          <a:lstStyle>
            <a:defPPr>
              <a:defRPr lang="en-US" kern="1200" smtId="4294967295"/>
            </a:defPPr>
            <a:lvl1pPr marL="0" algn="ctr" defTabSz="2570816" rtl="0" eaLnBrk="1" latinLnBrk="0" hangingPunct="1">
              <a:defRPr sz="299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285408" algn="l" defTabSz="2570816" rtl="0" eaLnBrk="1" latinLnBrk="0" hangingPunct="1">
              <a:defRPr sz="5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570816" algn="l" defTabSz="2570816" rtl="0" eaLnBrk="1" latinLnBrk="0" hangingPunct="1">
              <a:defRPr sz="5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856222" algn="l" defTabSz="2570816" rtl="0" eaLnBrk="1" latinLnBrk="0" hangingPunct="1">
              <a:defRPr sz="5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141630" algn="l" defTabSz="2570816" rtl="0" eaLnBrk="1" latinLnBrk="0" hangingPunct="1">
              <a:defRPr sz="5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427036" algn="l" defTabSz="2570816" rtl="0" eaLnBrk="1" latinLnBrk="0" hangingPunct="1">
              <a:defRPr sz="5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712444" algn="l" defTabSz="2570816" rtl="0" eaLnBrk="1" latinLnBrk="0" hangingPunct="1">
              <a:defRPr sz="5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997853" algn="l" defTabSz="2570816" rtl="0" eaLnBrk="1" latinLnBrk="0" hangingPunct="1">
              <a:defRPr sz="5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283261" algn="l" defTabSz="2570816" rtl="0" eaLnBrk="1" latinLnBrk="0" hangingPunct="1">
              <a:defRPr sz="5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Qiang</a:t>
            </a:r>
            <a:r>
              <a:rPr lang="en-US" sz="3600" dirty="0">
                <a:solidFill>
                  <a:schemeClr val="tx1"/>
                </a:solidFill>
                <a:latin typeface="Century Gothic" panose="020B0502020202020204" pitchFamily="34" charset="0"/>
              </a:rPr>
              <a:t> Ning</a:t>
            </a:r>
            <a:r>
              <a:rPr lang="en-US" sz="3600" baseline="30000" dirty="0">
                <a:solidFill>
                  <a:schemeClr val="tx1"/>
                </a:solidFill>
                <a:latin typeface="Century Gothic" panose="020B0502020202020204" pitchFamily="34" charset="0"/>
              </a:rPr>
              <a:t>1</a:t>
            </a:r>
            <a:r>
              <a:rPr lang="en-US" sz="3600" dirty="0">
                <a:solidFill>
                  <a:schemeClr val="tx1"/>
                </a:solidFill>
                <a:latin typeface="Century Gothic" panose="020B0502020202020204" pitchFamily="34" charset="0"/>
              </a:rPr>
              <a:t>    Hao Wu</a:t>
            </a:r>
            <a:r>
              <a:rPr lang="en-US" sz="3600" baseline="30000" dirty="0">
                <a:solidFill>
                  <a:schemeClr val="tx1"/>
                </a:solidFill>
                <a:latin typeface="Century Gothic" panose="020B0502020202020204" pitchFamily="34" charset="0"/>
              </a:rPr>
              <a:t>2</a:t>
            </a:r>
            <a:r>
              <a:rPr lang="en-US" sz="3600" dirty="0">
                <a:solidFill>
                  <a:schemeClr val="tx1"/>
                </a:solidFill>
                <a:latin typeface="Century Gothic" panose="020B0502020202020204" pitchFamily="34" charset="0"/>
              </a:rPr>
              <a:t>    Pradeep Dasigi</a:t>
            </a:r>
            <a:r>
              <a:rPr lang="en-US" sz="3600" baseline="30000" dirty="0">
                <a:solidFill>
                  <a:schemeClr val="tx1"/>
                </a:solidFill>
                <a:latin typeface="Century Gothic" panose="020B0502020202020204" pitchFamily="34" charset="0"/>
              </a:rPr>
              <a:t>3</a:t>
            </a:r>
            <a:r>
              <a:rPr lang="en-US" sz="3600" dirty="0">
                <a:solidFill>
                  <a:schemeClr val="tx1"/>
                </a:solidFill>
                <a:latin typeface="Century Gothic" panose="020B0502020202020204" pitchFamily="34" charset="0"/>
              </a:rPr>
              <a:t>    </a:t>
            </a:r>
            <a:r>
              <a:rPr lang="en-US" sz="36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Dheeru</a:t>
            </a:r>
            <a:r>
              <a:rPr lang="en-US" sz="3600" dirty="0">
                <a:solidFill>
                  <a:schemeClr val="tx1"/>
                </a:solidFill>
                <a:latin typeface="Century Gothic" panose="020B0502020202020204" pitchFamily="34" charset="0"/>
              </a:rPr>
              <a:t> Dua</a:t>
            </a:r>
            <a:r>
              <a:rPr lang="en-US" sz="3600" baseline="30000" dirty="0">
                <a:solidFill>
                  <a:schemeClr val="tx1"/>
                </a:solidFill>
                <a:latin typeface="Century Gothic" panose="020B0502020202020204" pitchFamily="34" charset="0"/>
              </a:rPr>
              <a:t>4 </a:t>
            </a:r>
            <a:r>
              <a:rPr lang="en-US" sz="3600" dirty="0">
                <a:solidFill>
                  <a:schemeClr val="tx1"/>
                </a:solidFill>
                <a:latin typeface="Century Gothic" panose="020B0502020202020204" pitchFamily="34" charset="0"/>
              </a:rPr>
              <a:t>   Matt Gardner</a:t>
            </a:r>
            <a:r>
              <a:rPr lang="en-US" sz="3600" baseline="30000" dirty="0">
                <a:solidFill>
                  <a:schemeClr val="tx1"/>
                </a:solidFill>
                <a:latin typeface="Century Gothic" panose="020B0502020202020204" pitchFamily="34" charset="0"/>
              </a:rPr>
              <a:t>3</a:t>
            </a:r>
            <a:r>
              <a:rPr lang="en-US" sz="3600" dirty="0">
                <a:solidFill>
                  <a:schemeClr val="tx1"/>
                </a:solidFill>
                <a:latin typeface="Century Gothic" panose="020B0502020202020204" pitchFamily="34" charset="0"/>
              </a:rPr>
              <a:t>    </a:t>
            </a:r>
          </a:p>
          <a:p>
            <a:r>
              <a:rPr lang="en-US" sz="3600" dirty="0">
                <a:solidFill>
                  <a:schemeClr val="tx1"/>
                </a:solidFill>
                <a:latin typeface="Century Gothic" panose="020B0502020202020204" pitchFamily="34" charset="0"/>
              </a:rPr>
              <a:t>Robert L. Logan IV</a:t>
            </a:r>
            <a:r>
              <a:rPr lang="en-US" sz="3600" baseline="30000" dirty="0">
                <a:solidFill>
                  <a:schemeClr val="tx1"/>
                </a:solidFill>
                <a:latin typeface="Century Gothic" panose="020B0502020202020204" pitchFamily="34" charset="0"/>
              </a:rPr>
              <a:t>4</a:t>
            </a:r>
            <a:r>
              <a:rPr lang="en-US" sz="3600" dirty="0">
                <a:solidFill>
                  <a:schemeClr val="tx1"/>
                </a:solidFill>
                <a:latin typeface="Century Gothic" panose="020B0502020202020204" pitchFamily="34" charset="0"/>
              </a:rPr>
              <a:t>    Ana Marasović</a:t>
            </a:r>
            <a:r>
              <a:rPr lang="en-US" sz="3600" baseline="30000" dirty="0">
                <a:solidFill>
                  <a:schemeClr val="tx1"/>
                </a:solidFill>
                <a:latin typeface="Century Gothic" panose="020B0502020202020204" pitchFamily="34" charset="0"/>
              </a:rPr>
              <a:t>3</a:t>
            </a:r>
            <a:r>
              <a:rPr lang="en-US" sz="3600" dirty="0">
                <a:solidFill>
                  <a:schemeClr val="tx1"/>
                </a:solidFill>
                <a:latin typeface="Century Gothic" panose="020B0502020202020204" pitchFamily="34" charset="0"/>
              </a:rPr>
              <a:t>    Zhen Nie</a:t>
            </a:r>
            <a:r>
              <a:rPr lang="en-US" sz="3600" baseline="30000" dirty="0">
                <a:solidFill>
                  <a:schemeClr val="tx1"/>
                </a:solidFill>
                <a:latin typeface="Century Gothic" panose="020B0502020202020204" pitchFamily="34" charset="0"/>
              </a:rPr>
              <a:t>2</a:t>
            </a:r>
            <a:endParaRPr lang="en-US" sz="3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US" sz="2800" baseline="300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US" sz="3200" baseline="30000" dirty="0">
                <a:solidFill>
                  <a:schemeClr val="tx1"/>
                </a:solidFill>
                <a:latin typeface="Century Gothic" panose="020B0502020202020204" pitchFamily="34" charset="0"/>
              </a:rPr>
              <a:t>1</a:t>
            </a:r>
            <a:r>
              <a:rPr lang="en-US" sz="3200" dirty="0">
                <a:solidFill>
                  <a:schemeClr val="tx1"/>
                </a:solidFill>
                <a:latin typeface="Century Gothic" panose="020B0502020202020204" pitchFamily="34" charset="0"/>
              </a:rPr>
              <a:t>Amazon (work finished at the Allen Institute for AI)    </a:t>
            </a:r>
            <a:r>
              <a:rPr lang="en-US" sz="3200" baseline="30000" dirty="0">
                <a:solidFill>
                  <a:schemeClr val="tx1"/>
                </a:solidFill>
                <a:latin typeface="Century Gothic" panose="020B0502020202020204" pitchFamily="34" charset="0"/>
              </a:rPr>
              <a:t>2</a:t>
            </a:r>
            <a:r>
              <a:rPr lang="en-US" sz="3200" dirty="0">
                <a:solidFill>
                  <a:schemeClr val="tx1"/>
                </a:solidFill>
                <a:latin typeface="Century Gothic" panose="020B0502020202020204" pitchFamily="34" charset="0"/>
              </a:rPr>
              <a:t>Hooray Data Co., Ltd.   </a:t>
            </a:r>
            <a:r>
              <a:rPr lang="en-US" sz="3200" baseline="30000" dirty="0">
                <a:solidFill>
                  <a:schemeClr val="tx1"/>
                </a:solidFill>
                <a:latin typeface="Century Gothic" panose="020B0502020202020204" pitchFamily="34" charset="0"/>
              </a:rPr>
              <a:t>3</a:t>
            </a:r>
            <a:r>
              <a:rPr lang="en-US" sz="3200" dirty="0">
                <a:solidFill>
                  <a:schemeClr val="tx1"/>
                </a:solidFill>
                <a:latin typeface="Century Gothic" panose="020B0502020202020204" pitchFamily="34" charset="0"/>
              </a:rPr>
              <a:t>Allen Institute for AI   </a:t>
            </a:r>
            <a:r>
              <a:rPr lang="en-US" sz="3200" baseline="30000" dirty="0">
                <a:solidFill>
                  <a:schemeClr val="tx1"/>
                </a:solidFill>
                <a:latin typeface="Century Gothic" panose="020B0502020202020204" pitchFamily="34" charset="0"/>
              </a:rPr>
              <a:t>4</a:t>
            </a:r>
            <a:r>
              <a:rPr lang="en-US" sz="3200" dirty="0">
                <a:solidFill>
                  <a:schemeClr val="tx1"/>
                </a:solidFill>
                <a:latin typeface="Century Gothic" panose="020B0502020202020204" pitchFamily="34" charset="0"/>
              </a:rPr>
              <a:t>University of California Irvine</a:t>
            </a:r>
          </a:p>
        </p:txBody>
      </p:sp>
      <p:sp>
        <p:nvSpPr>
          <p:cNvPr id="10" name="AutoShape 35">
            <a:extLst>
              <a:ext uri="{FF2B5EF4-FFF2-40B4-BE49-F238E27FC236}">
                <a16:creationId xmlns:a16="http://schemas.microsoft.com/office/drawing/2014/main" id="{945D87C8-3FF1-C54B-BB5E-3F55639F3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360" y="4228987"/>
            <a:ext cx="7200106" cy="648010"/>
          </a:xfrm>
          <a:prstGeom prst="roundRect">
            <a:avLst>
              <a:gd name="adj" fmla="val 50000"/>
            </a:avLst>
          </a:prstGeom>
          <a:solidFill>
            <a:srgbClr val="C17A90"/>
          </a:solidFill>
          <a:ln>
            <a:noFill/>
          </a:ln>
          <a:effectLst>
            <a:outerShdw blurRad="63500" dist="251504" dir="2700000" algn="ctr" rotWithShape="0">
              <a:srgbClr val="787878">
                <a:alpha val="74998"/>
              </a:srgbClr>
            </a:outerShdw>
          </a:effectLst>
        </p:spPr>
        <p:txBody>
          <a:bodyPr wrap="none" anchor="ctr"/>
          <a:lstStyle>
            <a:lvl1pPr>
              <a:defRPr sz="3500">
                <a:solidFill>
                  <a:srgbClr val="0000CC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500">
                <a:solidFill>
                  <a:srgbClr val="0000CC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500">
                <a:solidFill>
                  <a:srgbClr val="0000CC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500">
                <a:solidFill>
                  <a:srgbClr val="0000CC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500">
                <a:solidFill>
                  <a:srgbClr val="0000CC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rgbClr val="0000CC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rgbClr val="0000CC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rgbClr val="0000CC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rgbClr val="0000CC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r>
              <a:rPr lang="en-US" altLang="zh-CN" sz="4400" dirty="0">
                <a:solidFill>
                  <a:schemeClr val="bg1"/>
                </a:solidFill>
                <a:latin typeface="Century Gothic" panose="020B0502020202020204" pitchFamily="34" charset="0"/>
                <a:ea typeface="宋体" panose="02010600030101010101" pitchFamily="2" charset="-122"/>
              </a:rPr>
              <a:t>Abstract</a:t>
            </a:r>
            <a:endParaRPr lang="zh-CN" altLang="en-US" sz="3200" dirty="0">
              <a:solidFill>
                <a:schemeClr val="bg1"/>
              </a:solidFill>
              <a:latin typeface="Century Gothic" panose="020B0502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8B3EB1F2-73DE-BD43-AE48-1B65999F116F}"/>
              </a:ext>
            </a:extLst>
          </p:cNvPr>
          <p:cNvSpPr/>
          <p:nvPr/>
        </p:nvSpPr>
        <p:spPr>
          <a:xfrm>
            <a:off x="233915" y="4253023"/>
            <a:ext cx="10356243" cy="8846289"/>
          </a:xfrm>
          <a:prstGeom prst="roundRect">
            <a:avLst>
              <a:gd name="adj" fmla="val 4785"/>
            </a:avLst>
          </a:prstGeom>
          <a:noFill/>
          <a:ln w="38100">
            <a:solidFill>
              <a:srgbClr val="54506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1" tIns="36001" rIns="72001" bIns="360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389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D033C0F-4C14-1A41-9F74-5E54D0AEA9AE}"/>
              </a:ext>
            </a:extLst>
          </p:cNvPr>
          <p:cNvSpPr txBox="1"/>
          <p:nvPr/>
        </p:nvSpPr>
        <p:spPr>
          <a:xfrm>
            <a:off x="510362" y="5061318"/>
            <a:ext cx="9675627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L" sz="3200" dirty="0">
                <a:latin typeface="Century Gothic" panose="020B0502020202020204" pitchFamily="34" charset="0"/>
              </a:rPr>
              <a:t>High-quality and large-scale data are key for many AI systems. </a:t>
            </a:r>
          </a:p>
          <a:p>
            <a:endParaRPr lang="en-AL" sz="3200" dirty="0">
              <a:latin typeface="Century Gothic" panose="020B0502020202020204" pitchFamily="34" charset="0"/>
            </a:endParaRPr>
          </a:p>
          <a:p>
            <a:r>
              <a:rPr lang="en-AL" sz="3200" u="sng" dirty="0">
                <a:latin typeface="Century Gothic" panose="020B0502020202020204" pitchFamily="34" charset="0"/>
              </a:rPr>
              <a:t>Three common challenges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L" sz="2400" dirty="0">
                <a:latin typeface="Century Gothic" panose="020B0502020202020204" pitchFamily="34" charset="0"/>
              </a:rPr>
              <a:t>Designing a user-friendly annotation interface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L" sz="2400" dirty="0">
                <a:latin typeface="Century Gothic" panose="020B0502020202020204" pitchFamily="34" charset="0"/>
              </a:rPr>
              <a:t>Training annotators efficiently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L" sz="2400" dirty="0">
                <a:latin typeface="Century Gothic" panose="020B0502020202020204" pitchFamily="34" charset="0"/>
              </a:rPr>
              <a:t>Dataset reproducibility</a:t>
            </a:r>
          </a:p>
          <a:p>
            <a:endParaRPr lang="en-AL" sz="3200" dirty="0">
              <a:latin typeface="Century Gothic" panose="020B0502020202020204" pitchFamily="34" charset="0"/>
            </a:endParaRPr>
          </a:p>
          <a:p>
            <a:r>
              <a:rPr lang="en-AL" sz="3200" u="sng" dirty="0">
                <a:latin typeface="Century Gothic" panose="020B0502020202020204" pitchFamily="34" charset="0"/>
              </a:rPr>
              <a:t>CROWDAQ addresses issues above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L" sz="2400" dirty="0">
                <a:latin typeface="Century Gothic" panose="020B0502020202020204" pitchFamily="34" charset="0"/>
              </a:rPr>
              <a:t>Customizable UI construction (no frontend expertise required)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L" sz="2400" dirty="0">
                <a:latin typeface="Century Gothic" panose="020B0502020202020204" pitchFamily="34" charset="0"/>
              </a:rPr>
              <a:t>Annotator qualification management via user-defined multiple-choice exams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L" sz="2400" dirty="0">
                <a:latin typeface="Century Gothic" panose="020B0502020202020204" pitchFamily="34" charset="0"/>
              </a:rPr>
              <a:t>Standardized data collection pipeline that one can use to simply “pay and collect”</a:t>
            </a:r>
          </a:p>
          <a:p>
            <a:endParaRPr lang="en-AL" sz="3200" dirty="0">
              <a:latin typeface="Century Gothic" panose="020B0502020202020204" pitchFamily="34" charset="0"/>
            </a:endParaRPr>
          </a:p>
          <a:p>
            <a:r>
              <a:rPr lang="en-AL" sz="3200" dirty="0">
                <a:latin typeface="Century Gothic" panose="020B0502020202020204" pitchFamily="34" charset="0"/>
              </a:rPr>
              <a:t>CROWDAQ is </a:t>
            </a:r>
            <a:r>
              <a:rPr lang="en-AL" sz="3200" b="1" dirty="0">
                <a:latin typeface="Century Gothic" panose="020B0502020202020204" pitchFamily="34" charset="0"/>
              </a:rPr>
              <a:t>open-source</a:t>
            </a:r>
            <a:r>
              <a:rPr lang="en-AL" sz="3200" dirty="0">
                <a:latin typeface="Century Gothic" panose="020B0502020202020204" pitchFamily="34" charset="0"/>
              </a:rPr>
              <a:t> and provisioned by </a:t>
            </a:r>
            <a:r>
              <a:rPr lang="en-AL" sz="3200" b="1" dirty="0">
                <a:latin typeface="Century Gothic" panose="020B0502020202020204" pitchFamily="34" charset="0"/>
              </a:rPr>
              <a:t>Hooray Data </a:t>
            </a:r>
            <a:r>
              <a:rPr lang="en-AL" sz="3200" dirty="0">
                <a:latin typeface="Century Gothic" panose="020B0502020202020204" pitchFamily="34" charset="0"/>
              </a:rPr>
              <a:t>for free.</a:t>
            </a:r>
          </a:p>
        </p:txBody>
      </p:sp>
      <p:sp>
        <p:nvSpPr>
          <p:cNvPr id="13" name="AutoShape 35">
            <a:extLst>
              <a:ext uri="{FF2B5EF4-FFF2-40B4-BE49-F238E27FC236}">
                <a16:creationId xmlns:a16="http://schemas.microsoft.com/office/drawing/2014/main" id="{CDC0DB23-EB83-FF49-8B08-2DE5E0D990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360" y="13283633"/>
            <a:ext cx="7200106" cy="648010"/>
          </a:xfrm>
          <a:prstGeom prst="roundRect">
            <a:avLst>
              <a:gd name="adj" fmla="val 50000"/>
            </a:avLst>
          </a:prstGeom>
          <a:solidFill>
            <a:srgbClr val="95A28E"/>
          </a:solidFill>
          <a:ln>
            <a:noFill/>
          </a:ln>
          <a:effectLst>
            <a:outerShdw blurRad="63500" dist="251504" dir="2700000" algn="ctr" rotWithShape="0">
              <a:srgbClr val="787878">
                <a:alpha val="74998"/>
              </a:srgbClr>
            </a:outerShdw>
          </a:effectLst>
        </p:spPr>
        <p:txBody>
          <a:bodyPr wrap="none" anchor="ctr"/>
          <a:lstStyle>
            <a:lvl1pPr>
              <a:defRPr sz="3500">
                <a:solidFill>
                  <a:srgbClr val="0000CC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500">
                <a:solidFill>
                  <a:srgbClr val="0000CC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500">
                <a:solidFill>
                  <a:srgbClr val="0000CC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500">
                <a:solidFill>
                  <a:srgbClr val="0000CC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500">
                <a:solidFill>
                  <a:srgbClr val="0000CC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rgbClr val="0000CC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rgbClr val="0000CC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rgbClr val="0000CC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rgbClr val="0000CC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r>
              <a:rPr lang="en-US" altLang="zh-CN" sz="4400" dirty="0">
                <a:solidFill>
                  <a:schemeClr val="bg1"/>
                </a:solidFill>
                <a:latin typeface="Century Gothic" panose="020B0502020202020204" pitchFamily="34" charset="0"/>
                <a:ea typeface="宋体" panose="02010600030101010101" pitchFamily="2" charset="-122"/>
              </a:rPr>
              <a:t>Access CROWDAQ</a:t>
            </a:r>
            <a:endParaRPr lang="zh-CN" altLang="en-US" sz="3200" dirty="0">
              <a:solidFill>
                <a:schemeClr val="bg1"/>
              </a:solidFill>
              <a:latin typeface="Century Gothic" panose="020B0502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1EB0D135-6494-9C44-A36A-FC5FCCD1393A}"/>
              </a:ext>
            </a:extLst>
          </p:cNvPr>
          <p:cNvSpPr/>
          <p:nvPr/>
        </p:nvSpPr>
        <p:spPr>
          <a:xfrm>
            <a:off x="233915" y="13295745"/>
            <a:ext cx="10356243" cy="4150999"/>
          </a:xfrm>
          <a:prstGeom prst="roundRect">
            <a:avLst>
              <a:gd name="adj" fmla="val 8987"/>
            </a:avLst>
          </a:prstGeom>
          <a:noFill/>
          <a:ln w="38100">
            <a:solidFill>
              <a:srgbClr val="54506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1" tIns="36001" rIns="72001" bIns="360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389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2A663DC-5AB2-FB47-B100-47CD459208F9}"/>
              </a:ext>
            </a:extLst>
          </p:cNvPr>
          <p:cNvSpPr txBox="1"/>
          <p:nvPr/>
        </p:nvSpPr>
        <p:spPr>
          <a:xfrm>
            <a:off x="510362" y="14253222"/>
            <a:ext cx="967562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entury Gothic" panose="020B0502020202020204" pitchFamily="34" charset="0"/>
                <a:hlinkClick r:id="rId4"/>
              </a:rPr>
              <a:t>https://www.crowdaq.com/</a:t>
            </a:r>
            <a:endParaRPr lang="en-GB" sz="3200" dirty="0">
              <a:latin typeface="Century Gothic" panose="020B0502020202020204" pitchFamily="34" charset="0"/>
            </a:endParaRPr>
          </a:p>
          <a:p>
            <a:endParaRPr lang="en-GB" sz="3200" dirty="0">
              <a:latin typeface="Century Gothic" panose="020B0502020202020204" pitchFamily="34" charset="0"/>
            </a:endParaRPr>
          </a:p>
          <a:p>
            <a:r>
              <a:rPr lang="en-GB" sz="3200" dirty="0">
                <a:latin typeface="Century Gothic" panose="020B0502020202020204" pitchFamily="34" charset="0"/>
              </a:rPr>
              <a:t>Demo user: </a:t>
            </a:r>
            <a:r>
              <a:rPr lang="en-GB" sz="3200" dirty="0" err="1">
                <a:latin typeface="Century Gothic" panose="020B0502020202020204" pitchFamily="34" charset="0"/>
              </a:rPr>
              <a:t>emnlp</a:t>
            </a:r>
            <a:r>
              <a:rPr lang="en-GB" sz="3200" dirty="0">
                <a:latin typeface="Century Gothic" panose="020B0502020202020204" pitchFamily="34" charset="0"/>
              </a:rPr>
              <a:t>-demo</a:t>
            </a:r>
          </a:p>
          <a:p>
            <a:r>
              <a:rPr lang="en-GB" sz="3200" dirty="0">
                <a:latin typeface="Century Gothic" panose="020B0502020202020204" pitchFamily="34" charset="0"/>
              </a:rPr>
              <a:t>Password:</a:t>
            </a:r>
          </a:p>
          <a:p>
            <a:endParaRPr lang="en-GB" sz="3200" dirty="0">
              <a:latin typeface="Century Gothic" panose="020B0502020202020204" pitchFamily="34" charset="0"/>
            </a:endParaRPr>
          </a:p>
          <a:p>
            <a:r>
              <a:rPr lang="en-AL" sz="3200" i="1" dirty="0">
                <a:latin typeface="Century Gothic" panose="020B0502020202020204" pitchFamily="34" charset="0"/>
              </a:rPr>
              <a:t>Please contact us for registration.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CE1528CB-464B-0942-BD9F-4D176304D1D3}"/>
              </a:ext>
            </a:extLst>
          </p:cNvPr>
          <p:cNvSpPr/>
          <p:nvPr/>
        </p:nvSpPr>
        <p:spPr>
          <a:xfrm>
            <a:off x="10802679" y="4253023"/>
            <a:ext cx="17721299" cy="10185991"/>
          </a:xfrm>
          <a:prstGeom prst="roundRect">
            <a:avLst>
              <a:gd name="adj" fmla="val 4785"/>
            </a:avLst>
          </a:prstGeom>
          <a:noFill/>
          <a:ln w="38100">
            <a:solidFill>
              <a:srgbClr val="54506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1" tIns="36001" rIns="72001" bIns="360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389"/>
          </a:p>
        </p:txBody>
      </p:sp>
      <p:sp>
        <p:nvSpPr>
          <p:cNvPr id="20" name="AutoShape 35">
            <a:extLst>
              <a:ext uri="{FF2B5EF4-FFF2-40B4-BE49-F238E27FC236}">
                <a16:creationId xmlns:a16="http://schemas.microsoft.com/office/drawing/2014/main" id="{E081E287-A6B4-2442-BFAE-E3CF45BCE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63275" y="4228987"/>
            <a:ext cx="7200106" cy="648010"/>
          </a:xfrm>
          <a:prstGeom prst="roundRect">
            <a:avLst>
              <a:gd name="adj" fmla="val 50000"/>
            </a:avLst>
          </a:prstGeom>
          <a:solidFill>
            <a:srgbClr val="7692CB"/>
          </a:solidFill>
          <a:ln>
            <a:noFill/>
          </a:ln>
          <a:effectLst>
            <a:outerShdw blurRad="63500" dist="251504" dir="2700000" algn="ctr" rotWithShape="0">
              <a:srgbClr val="787878">
                <a:alpha val="74998"/>
              </a:srgbClr>
            </a:outerShdw>
          </a:effectLst>
        </p:spPr>
        <p:txBody>
          <a:bodyPr wrap="none" anchor="ctr"/>
          <a:lstStyle>
            <a:lvl1pPr>
              <a:defRPr sz="3500">
                <a:solidFill>
                  <a:srgbClr val="0000CC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500">
                <a:solidFill>
                  <a:srgbClr val="0000CC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500">
                <a:solidFill>
                  <a:srgbClr val="0000CC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500">
                <a:solidFill>
                  <a:srgbClr val="0000CC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500">
                <a:solidFill>
                  <a:srgbClr val="0000CC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rgbClr val="0000CC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rgbClr val="0000CC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rgbClr val="0000CC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rgbClr val="0000CC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r>
              <a:rPr lang="en-US" altLang="zh-CN" sz="4400" dirty="0">
                <a:solidFill>
                  <a:schemeClr val="bg1"/>
                </a:solidFill>
                <a:latin typeface="Century Gothic" panose="020B0502020202020204" pitchFamily="34" charset="0"/>
                <a:ea typeface="宋体" panose="02010600030101010101" pitchFamily="2" charset="-122"/>
              </a:rPr>
              <a:t>Usage</a:t>
            </a:r>
            <a:endParaRPr lang="zh-CN" altLang="en-US" sz="3200" dirty="0">
              <a:solidFill>
                <a:schemeClr val="bg1"/>
              </a:solidFill>
              <a:latin typeface="Century Gothic" panose="020B0502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36" name="Picture 235">
            <a:extLst>
              <a:ext uri="{FF2B5EF4-FFF2-40B4-BE49-F238E27FC236}">
                <a16:creationId xmlns:a16="http://schemas.microsoft.com/office/drawing/2014/main" id="{ACCE8357-1E47-2146-83E9-AAFBC886235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91089" y="5563773"/>
            <a:ext cx="17144478" cy="8651530"/>
          </a:xfrm>
          <a:prstGeom prst="rect">
            <a:avLst/>
          </a:prstGeom>
        </p:spPr>
      </p:pic>
      <p:grpSp>
        <p:nvGrpSpPr>
          <p:cNvPr id="246" name="Group 245">
            <a:extLst>
              <a:ext uri="{FF2B5EF4-FFF2-40B4-BE49-F238E27FC236}">
                <a16:creationId xmlns:a16="http://schemas.microsoft.com/office/drawing/2014/main" id="{768580EA-7803-3441-B017-75EF4DD6B60F}"/>
              </a:ext>
            </a:extLst>
          </p:cNvPr>
          <p:cNvGrpSpPr/>
          <p:nvPr/>
        </p:nvGrpSpPr>
        <p:grpSpPr>
          <a:xfrm>
            <a:off x="510362" y="17643177"/>
            <a:ext cx="9675628" cy="3872175"/>
            <a:chOff x="510362" y="17643177"/>
            <a:chExt cx="9675628" cy="3872175"/>
          </a:xfrm>
        </p:grpSpPr>
        <p:pic>
          <p:nvPicPr>
            <p:cNvPr id="238" name="Picture 237">
              <a:extLst>
                <a:ext uri="{FF2B5EF4-FFF2-40B4-BE49-F238E27FC236}">
                  <a16:creationId xmlns:a16="http://schemas.microsoft.com/office/drawing/2014/main" id="{FB50B10E-911E-A745-A31F-F92858FA5CA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10362" y="17643177"/>
              <a:ext cx="6562520" cy="3872175"/>
            </a:xfrm>
            <a:prstGeom prst="rect">
              <a:avLst/>
            </a:prstGeom>
          </p:spPr>
        </p:pic>
        <p:sp>
          <p:nvSpPr>
            <p:cNvPr id="244" name="TextBox 243">
              <a:extLst>
                <a:ext uri="{FF2B5EF4-FFF2-40B4-BE49-F238E27FC236}">
                  <a16:creationId xmlns:a16="http://schemas.microsoft.com/office/drawing/2014/main" id="{0FF33F92-F81D-B743-83DD-9D4745E4A5E6}"/>
                </a:ext>
              </a:extLst>
            </p:cNvPr>
            <p:cNvSpPr txBox="1"/>
            <p:nvPr/>
          </p:nvSpPr>
          <p:spPr>
            <a:xfrm>
              <a:off x="3955312" y="20209226"/>
              <a:ext cx="623067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7030A0"/>
                  </a:solidFill>
                  <a:latin typeface="Century Gothic" panose="020B0502020202020204" pitchFamily="34" charset="0"/>
                </a:rPr>
                <a:t>Real-time progress monitoring</a:t>
              </a:r>
              <a:endParaRPr lang="en-AL" sz="3200" i="1" dirty="0">
                <a:solidFill>
                  <a:srgbClr val="7030A0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249" name="Group 248">
            <a:extLst>
              <a:ext uri="{FF2B5EF4-FFF2-40B4-BE49-F238E27FC236}">
                <a16:creationId xmlns:a16="http://schemas.microsoft.com/office/drawing/2014/main" id="{600AF870-6278-4D4D-B4B4-650BF56604B7}"/>
              </a:ext>
            </a:extLst>
          </p:cNvPr>
          <p:cNvGrpSpPr/>
          <p:nvPr/>
        </p:nvGrpSpPr>
        <p:grpSpPr>
          <a:xfrm>
            <a:off x="10802679" y="14864858"/>
            <a:ext cx="17721299" cy="6583079"/>
            <a:chOff x="10802679" y="15116805"/>
            <a:chExt cx="17721299" cy="6583079"/>
          </a:xfrm>
        </p:grpSpPr>
        <p:grpSp>
          <p:nvGrpSpPr>
            <p:cNvPr id="247" name="Group 246">
              <a:extLst>
                <a:ext uri="{FF2B5EF4-FFF2-40B4-BE49-F238E27FC236}">
                  <a16:creationId xmlns:a16="http://schemas.microsoft.com/office/drawing/2014/main" id="{B2605F0C-7DDC-AB43-9601-34EF7B24C072}"/>
                </a:ext>
              </a:extLst>
            </p:cNvPr>
            <p:cNvGrpSpPr/>
            <p:nvPr/>
          </p:nvGrpSpPr>
          <p:grpSpPr>
            <a:xfrm>
              <a:off x="12979182" y="15116806"/>
              <a:ext cx="13424540" cy="6290670"/>
              <a:chOff x="12979182" y="15116806"/>
              <a:chExt cx="13424540" cy="6290670"/>
            </a:xfrm>
          </p:grpSpPr>
          <p:pic>
            <p:nvPicPr>
              <p:cNvPr id="241" name="Picture 240">
                <a:extLst>
                  <a:ext uri="{FF2B5EF4-FFF2-40B4-BE49-F238E27FC236}">
                    <a16:creationId xmlns:a16="http://schemas.microsoft.com/office/drawing/2014/main" id="{488F83F6-D34F-A44F-B42A-8D666B08F9C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7"/>
              <a:srcRect/>
              <a:stretch/>
            </p:blipFill>
            <p:spPr>
              <a:xfrm>
                <a:off x="12979182" y="15925292"/>
                <a:ext cx="13424540" cy="5482184"/>
              </a:xfrm>
              <a:prstGeom prst="rect">
                <a:avLst/>
              </a:prstGeom>
            </p:spPr>
          </p:pic>
          <p:sp>
            <p:nvSpPr>
              <p:cNvPr id="245" name="TextBox 244">
                <a:extLst>
                  <a:ext uri="{FF2B5EF4-FFF2-40B4-BE49-F238E27FC236}">
                    <a16:creationId xmlns:a16="http://schemas.microsoft.com/office/drawing/2014/main" id="{3B12999E-EE60-AC41-8C40-B1E7177807FA}"/>
                  </a:ext>
                </a:extLst>
              </p:cNvPr>
              <p:cNvSpPr txBox="1"/>
              <p:nvPr/>
            </p:nvSpPr>
            <p:spPr>
              <a:xfrm>
                <a:off x="15034437" y="15116806"/>
                <a:ext cx="1010093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solidFill>
                      <a:srgbClr val="7030A0"/>
                    </a:solidFill>
                    <a:latin typeface="Century Gothic" panose="020B0502020202020204" pitchFamily="34" charset="0"/>
                  </a:rPr>
                  <a:t>Real-time inter-annotator agreement monitoring</a:t>
                </a:r>
                <a:endParaRPr lang="en-AL" sz="3200" i="1" dirty="0">
                  <a:solidFill>
                    <a:srgbClr val="7030A0"/>
                  </a:solidFill>
                  <a:latin typeface="Century Gothic" panose="020B0502020202020204" pitchFamily="34" charset="0"/>
                </a:endParaRPr>
              </a:p>
            </p:txBody>
          </p:sp>
        </p:grpSp>
        <p:sp>
          <p:nvSpPr>
            <p:cNvPr id="248" name="Rounded Rectangle 247">
              <a:extLst>
                <a:ext uri="{FF2B5EF4-FFF2-40B4-BE49-F238E27FC236}">
                  <a16:creationId xmlns:a16="http://schemas.microsoft.com/office/drawing/2014/main" id="{9CCA58E1-4DC4-B342-8DAE-CC01046C7261}"/>
                </a:ext>
              </a:extLst>
            </p:cNvPr>
            <p:cNvSpPr/>
            <p:nvPr/>
          </p:nvSpPr>
          <p:spPr>
            <a:xfrm>
              <a:off x="10802679" y="15116805"/>
              <a:ext cx="17721299" cy="6583079"/>
            </a:xfrm>
            <a:prstGeom prst="roundRect">
              <a:avLst>
                <a:gd name="adj" fmla="val 7201"/>
              </a:avLst>
            </a:prstGeom>
            <a:noFill/>
            <a:ln w="38100">
              <a:solidFill>
                <a:srgbClr val="54506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1" tIns="36001" rIns="72001" bIns="3600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389"/>
            </a:p>
          </p:txBody>
        </p:sp>
      </p:grpSp>
      <p:sp>
        <p:nvSpPr>
          <p:cNvPr id="250" name="Rounded Rectangle 249">
            <a:extLst>
              <a:ext uri="{FF2B5EF4-FFF2-40B4-BE49-F238E27FC236}">
                <a16:creationId xmlns:a16="http://schemas.microsoft.com/office/drawing/2014/main" id="{8370545B-CE3C-BF4D-8514-40CB8E39FE62}"/>
              </a:ext>
            </a:extLst>
          </p:cNvPr>
          <p:cNvSpPr/>
          <p:nvPr/>
        </p:nvSpPr>
        <p:spPr>
          <a:xfrm>
            <a:off x="233915" y="17655095"/>
            <a:ext cx="10356243" cy="3792844"/>
          </a:xfrm>
          <a:prstGeom prst="roundRect">
            <a:avLst>
              <a:gd name="adj" fmla="val 13472"/>
            </a:avLst>
          </a:prstGeom>
          <a:noFill/>
          <a:ln w="38100">
            <a:solidFill>
              <a:srgbClr val="54506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1" tIns="36001" rIns="72001" bIns="360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389"/>
          </a:p>
        </p:txBody>
      </p:sp>
    </p:spTree>
    <p:extLst>
      <p:ext uri="{BB962C8B-B14F-4D97-AF65-F5344CB8AC3E}">
        <p14:creationId xmlns:p14="http://schemas.microsoft.com/office/powerpoint/2010/main" val="2758615772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5.10.08"/>
  <p:tag name="AS_TITLE" val="Aspose.Slides for .NET 4.0"/>
  <p:tag name="AS_VERSION" val="15.8.1.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noFill/>
        <a:ln w="28575" cap="flat" cmpd="sng" algn="ctr">
          <a:solidFill>
            <a:srgbClr val="000000"/>
          </a:solidFill>
          <a:prstDash val="lgDash"/>
          <a:miter lim="800000"/>
          <a:headEnd type="none" w="med" len="med"/>
          <a:tailEnd type="arrow" w="med" len="med"/>
        </a:ln>
        <a:effectLst/>
      </a:spPr>
      <a:bodyPr rtlCol="0" anchor="ctr"/>
      <a:lstStyle>
        <a:defPPr algn="ctr" defTabSz="914400" eaLnBrk="0" fontAlgn="base" hangingPunct="0">
          <a:spcBef>
            <a:spcPct val="0"/>
          </a:spcBef>
          <a:spcAft>
            <a:spcPct val="0"/>
          </a:spcAft>
          <a:defRPr sz="2800" kern="0">
            <a:solidFill>
              <a:srgbClr val="FFFFFF"/>
            </a:solidFill>
            <a:latin typeface="Calibri"/>
            <a:ea typeface=""/>
            <a:cs typeface=""/>
          </a:defRPr>
        </a:defPPr>
      </a:lstStyle>
    </a:spDef>
    <a:lnDef>
      <a:spPr>
        <a:ln>
          <a:prstDash val="dash"/>
          <a:tailEnd type="triangle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9772</TotalTime>
  <Words>155</Words>
  <Application>Microsoft Macintosh PowerPoint</Application>
  <PresentationFormat>Custom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Century Gothic</vt:lpstr>
      <vt:lpstr>Office Theme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 of a scientific poster</dc:title>
  <dc:subject>Free Research Poster</dc:subject>
  <dc:creator>Graphicsland/MakeSigns.com</dc:creator>
  <cp:keywords>scientific, research, template, custom, poster, presentation, symposium, printing, powerpoint, create, design, example, sample, download</cp:keywords>
  <dc:description>These templates are offered for free to help your create a poster ranging from nursing research posters to psychology research posters.</dc:description>
  <cp:lastModifiedBy>Ning, Qiang</cp:lastModifiedBy>
  <cp:revision>252</cp:revision>
  <cp:lastPrinted>2018-10-27T06:59:18Z</cp:lastPrinted>
  <dcterms:modified xsi:type="dcterms:W3CDTF">2020-11-06T21:24:37Z</dcterms:modified>
  <cp:category>research posters template</cp:category>
</cp:coreProperties>
</file>